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3" r:id="rId4"/>
    <p:sldId id="257" r:id="rId5"/>
    <p:sldId id="259" r:id="rId6"/>
    <p:sldId id="260" r:id="rId7"/>
    <p:sldId id="262" r:id="rId8"/>
    <p:sldId id="261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15" autoAdjust="0"/>
  </p:normalViewPr>
  <p:slideViewPr>
    <p:cSldViewPr>
      <p:cViewPr>
        <p:scale>
          <a:sx n="90" d="100"/>
          <a:sy n="90" d="100"/>
        </p:scale>
        <p:origin x="-804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avatars.mds.yandex.net/i?id=d40465dd28267a86055912eae18ebd99b5089816-918166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77" y="1013918"/>
            <a:ext cx="9200377" cy="507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7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1" y="555098"/>
            <a:ext cx="9077799" cy="553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48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14" y="1628800"/>
            <a:ext cx="8843475" cy="29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05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784976" cy="486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691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13" y="1196752"/>
            <a:ext cx="8574144" cy="473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46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568952" cy="464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97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160"/>
            <a:ext cx="8481872" cy="501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151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484567" cy="546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91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460431" cy="441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165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</cp:revision>
  <dcterms:created xsi:type="dcterms:W3CDTF">2023-05-11T04:46:18Z</dcterms:created>
  <dcterms:modified xsi:type="dcterms:W3CDTF">2023-05-11T05:19:13Z</dcterms:modified>
</cp:coreProperties>
</file>